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61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>
      <p:cViewPr>
        <p:scale>
          <a:sx n="119" d="100"/>
          <a:sy n="119" d="100"/>
        </p:scale>
        <p:origin x="-408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08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632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56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20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537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77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69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24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273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52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04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1DD36-0CCF-4885-9697-65C114C83472}" type="datetimeFigureOut">
              <a:rPr kumimoji="1" lang="ja-JP" altLang="en-US" smtClean="0"/>
              <a:t>2015/1/15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A5E08-EAD5-401B-9BCE-15FB20A981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22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7132" y="2059801"/>
            <a:ext cx="7694342" cy="3460053"/>
          </a:xfrm>
        </p:spPr>
        <p:txBody>
          <a:bodyPr>
            <a:noAutofit/>
          </a:bodyPr>
          <a:lstStyle/>
          <a:p>
            <a:pPr marL="0" indent="0" algn="just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pPr marL="0" indent="0" algn="just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This template explains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how to prepare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Power Point slide of your short paper for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Proceedings of the ICServ2014 so that its appearance is clear and consistent with the other papers in the Proceedings.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is highly advised to use this template to prepare your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short paper slide in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Microsoft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PowerPoint. Your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abstract should not exceed 100 words. It should provide a brief summary of the contents of your paper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747132" y="413679"/>
            <a:ext cx="7694342" cy="1411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hangingPunc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ja-JP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Short Paper Title</a:t>
            </a:r>
          </a:p>
          <a:p>
            <a:pPr marL="0" indent="0" algn="ctr" hangingPunct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None/>
            </a:pP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Author Name</a:t>
            </a:r>
            <a:r>
              <a:rPr lang="en-US" altLang="ja-JP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Author Name</a:t>
            </a:r>
            <a:r>
              <a:rPr lang="en-US" altLang="ja-JP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 of author1, E-mail: author1@org.com</a:t>
            </a:r>
          </a:p>
          <a:p>
            <a:pPr marL="0" indent="0" algn="ctr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ja-JP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 of author2</a:t>
            </a:r>
          </a:p>
        </p:txBody>
      </p:sp>
    </p:spTree>
    <p:extLst>
      <p:ext uri="{BB962C8B-B14F-4D97-AF65-F5344CB8AC3E}">
        <p14:creationId xmlns:p14="http://schemas.microsoft.com/office/powerpoint/2010/main" val="179921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354237"/>
            <a:ext cx="7772400" cy="2155725"/>
          </a:xfrm>
        </p:spPr>
        <p:txBody>
          <a:bodyPr>
            <a:noAutofit/>
          </a:bodyPr>
          <a:lstStyle/>
          <a:p>
            <a:pPr hangingPunct="0">
              <a:spcBef>
                <a:spcPts val="1200"/>
              </a:spcBef>
              <a:spcAft>
                <a:spcPts val="300"/>
              </a:spcAft>
            </a:pPr>
            <a:r>
              <a:rPr lang="en-US" altLang="ja-JP" sz="4800" b="1" kern="14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Short</a:t>
            </a:r>
            <a:r>
              <a:rPr lang="ja-JP" altLang="en-US" sz="4800" b="1" kern="14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en-US" altLang="ja-JP" sz="4800" b="1" kern="14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Paper</a:t>
            </a:r>
            <a:r>
              <a:rPr lang="ja-JP" altLang="en-US" sz="4800" b="1" kern="140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en-GB" altLang="ja-JP" sz="4800" b="1" kern="140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Title</a:t>
            </a:r>
            <a:endParaRPr kumimoji="1" lang="ja-JP" alt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4282263"/>
            <a:ext cx="7772400" cy="16557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altLang="ja-JP" sz="2800" dirty="0" err="1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Firstname</a:t>
            </a:r>
            <a:r>
              <a:rPr lang="en-GB" altLang="ja-JP" sz="28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en-GB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Lastname</a:t>
            </a:r>
            <a:r>
              <a:rPr lang="en-GB" altLang="ja-JP" sz="2800" baseline="300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1</a:t>
            </a:r>
            <a:r>
              <a:rPr lang="en-GB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, </a:t>
            </a:r>
            <a:r>
              <a:rPr lang="en-GB" altLang="ja-JP" sz="2800" dirty="0" err="1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Firstname</a:t>
            </a:r>
            <a:r>
              <a:rPr lang="en-GB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en-GB" altLang="ja-JP" sz="28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Lastname</a:t>
            </a:r>
            <a:r>
              <a:rPr lang="en-GB" altLang="ja-JP" sz="2800" baseline="300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2</a:t>
            </a:r>
            <a:r>
              <a:rPr lang="ja-JP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/>
            </a:r>
            <a:br>
              <a:rPr lang="ja-JP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</a:br>
            <a:r>
              <a:rPr lang="en-GB" altLang="ja-JP" sz="2800" baseline="300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1</a:t>
            </a:r>
            <a:r>
              <a:rPr lang="en-GB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en-GB" altLang="ja-JP" sz="28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Affiliation </a:t>
            </a:r>
            <a:r>
              <a:rPr lang="en-GB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of </a:t>
            </a:r>
            <a:r>
              <a:rPr lang="en-GB" altLang="ja-JP" sz="28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Author1, Country</a:t>
            </a:r>
            <a:r>
              <a:rPr lang="ja-JP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/>
            </a:r>
            <a:br>
              <a:rPr lang="ja-JP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</a:br>
            <a:r>
              <a:rPr lang="en-GB" altLang="ja-JP" sz="28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E-mail</a:t>
            </a:r>
            <a:r>
              <a:rPr lang="en-GB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: </a:t>
            </a:r>
            <a:r>
              <a:rPr lang="en-GB" altLang="ja-JP" sz="28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author1@org.com</a:t>
            </a:r>
            <a:r>
              <a:rPr lang="ja-JP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/>
            </a:r>
            <a:br>
              <a:rPr lang="ja-JP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</a:br>
            <a:r>
              <a:rPr lang="fr-FR" altLang="ja-JP" sz="2800" baseline="300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2</a:t>
            </a:r>
            <a:r>
              <a:rPr lang="fr-FR" altLang="ja-JP" sz="2800" dirty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 </a:t>
            </a:r>
            <a:r>
              <a:rPr lang="fr-FR" altLang="ja-JP" sz="2800" dirty="0" smtClean="0"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Affiliation of Author2, Country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202428"/>
              </p:ext>
            </p:extLst>
          </p:nvPr>
        </p:nvGraphicFramePr>
        <p:xfrm>
          <a:off x="278780" y="176623"/>
          <a:ext cx="1828800" cy="549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3" imgW="13193640" imgH="3961800" progId="">
                  <p:embed/>
                </p:oleObj>
              </mc:Choice>
              <mc:Fallback>
                <p:oleObj r:id="rId3" imgW="13193640" imgH="39618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8780" y="176623"/>
                        <a:ext cx="1828800" cy="549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38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11510"/>
            <a:ext cx="7886700" cy="1325563"/>
          </a:xfrm>
        </p:spPr>
        <p:txBody>
          <a:bodyPr/>
          <a:lstStyle/>
          <a:p>
            <a:pPr algn="ctr"/>
            <a:r>
              <a:rPr kumimoji="1" lang="en-US" altLang="ja-JP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Slide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2102" y="1437073"/>
            <a:ext cx="7853247" cy="4739890"/>
          </a:xfrm>
        </p:spPr>
        <p:txBody>
          <a:bodyPr>
            <a:noAutofit/>
          </a:bodyPr>
          <a:lstStyle/>
          <a:p>
            <a:pPr marL="177800" indent="-17780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Short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paper 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submissions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allow the following two kinds of format, which should be a text documentation file such as a word file, or a presentation file such as ppt.</a:t>
            </a:r>
          </a:p>
          <a:p>
            <a:pPr marL="177800" indent="-177800">
              <a:lnSpc>
                <a:spcPct val="100000"/>
              </a:lnSpc>
              <a:spcBef>
                <a:spcPts val="1200"/>
              </a:spcBef>
              <a:buNone/>
            </a:pP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Presentation file,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such as power point slides 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should include an abstract in the first page.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>
              <a:lnSpc>
                <a:spcPct val="100000"/>
              </a:lnSpc>
              <a:spcBef>
                <a:spcPts val="1200"/>
              </a:spcBef>
              <a:buNone/>
            </a:pP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Please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this template </a:t>
            </a:r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for the </a:t>
            </a:r>
            <a:r>
              <a:rPr lang="en-US" altLang="ja-JP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submission of presentation file.</a:t>
            </a:r>
            <a:endParaRPr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5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167</Words>
  <Application>Microsoft Office PowerPoint</Application>
  <PresentationFormat>画面に合わせる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Short Paper Title</vt:lpstr>
      <vt:lpstr>Title of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Tetsuro Ogi</dc:creator>
  <cp:lastModifiedBy>kang</cp:lastModifiedBy>
  <cp:revision>19</cp:revision>
  <dcterms:created xsi:type="dcterms:W3CDTF">2014-04-03T01:33:00Z</dcterms:created>
  <dcterms:modified xsi:type="dcterms:W3CDTF">2015-01-15T00:57:30Z</dcterms:modified>
</cp:coreProperties>
</file>